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1" r:id="rId3"/>
    <p:sldId id="257" r:id="rId4"/>
    <p:sldId id="258" r:id="rId5"/>
    <p:sldId id="263" r:id="rId6"/>
    <p:sldId id="259" r:id="rId7"/>
    <p:sldId id="262"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5D290-00EB-4671-973E-F10DFC0D877A}" type="datetimeFigureOut">
              <a:rPr lang="en-GB" smtClean="0"/>
              <a:t>30/06/2016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065BE-5A67-4F45-A649-8E0209D5919F}" type="slidenum">
              <a:rPr lang="en-GB" smtClean="0"/>
              <a:t>‹#›</a:t>
            </a:fld>
            <a:endParaRPr lang="en-GB" dirty="0"/>
          </a:p>
        </p:txBody>
      </p:sp>
    </p:spTree>
    <p:extLst>
      <p:ext uri="{BB962C8B-B14F-4D97-AF65-F5344CB8AC3E}">
        <p14:creationId xmlns:p14="http://schemas.microsoft.com/office/powerpoint/2010/main" val="104545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2065BE-5A67-4F45-A649-8E0209D5919F}" type="slidenum">
              <a:rPr lang="en-GB" smtClean="0"/>
              <a:t>7</a:t>
            </a:fld>
            <a:endParaRPr lang="en-GB" dirty="0"/>
          </a:p>
        </p:txBody>
      </p:sp>
    </p:spTree>
    <p:extLst>
      <p:ext uri="{BB962C8B-B14F-4D97-AF65-F5344CB8AC3E}">
        <p14:creationId xmlns:p14="http://schemas.microsoft.com/office/powerpoint/2010/main" val="222928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2" name="Footer Placeholder 1"/>
          <p:cNvSpPr>
            <a:spLocks noGrp="1"/>
          </p:cNvSpPr>
          <p:nvPr>
            <p:ph type="ftr" sz="quarter" idx="11"/>
          </p:nvPr>
        </p:nvSpPr>
        <p:spPr/>
        <p:txBody>
          <a:bodyPr/>
          <a:lstStyle/>
          <a:p>
            <a:endParaRPr lang="en-GB" dirty="0"/>
          </a:p>
        </p:txBody>
      </p:sp>
      <p:sp>
        <p:nvSpPr>
          <p:cNvPr id="15" name="Slide Number Placeholder 14"/>
          <p:cNvSpPr>
            <a:spLocks noGrp="1"/>
          </p:cNvSpPr>
          <p:nvPr>
            <p:ph type="sldNum" sz="quarter" idx="12"/>
          </p:nvPr>
        </p:nvSpPr>
        <p:spPr>
          <a:xfrm>
            <a:off x="8229600" y="6473952"/>
            <a:ext cx="758952" cy="246888"/>
          </a:xfrm>
        </p:spPr>
        <p:txBody>
          <a:bodyPr/>
          <a:lstStyle/>
          <a:p>
            <a:fld id="{F704EDAE-F46A-4E6A-9BB2-DE576ED05DD0}"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04EDAE-F46A-4E6A-9BB2-DE576ED05DD0}"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04EDAE-F46A-4E6A-9BB2-DE576ED05DD0}"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19" name="Footer Placeholder 18"/>
          <p:cNvSpPr>
            <a:spLocks noGrp="1"/>
          </p:cNvSpPr>
          <p:nvPr>
            <p:ph type="ftr" sz="quarter" idx="11"/>
          </p:nvPr>
        </p:nvSpPr>
        <p:spPr>
          <a:xfrm>
            <a:off x="3581400" y="76200"/>
            <a:ext cx="2895600" cy="288925"/>
          </a:xfrm>
        </p:spPr>
        <p:txBody>
          <a:bodyPr/>
          <a:lstStyle/>
          <a:p>
            <a:endParaRPr lang="en-GB" dirty="0"/>
          </a:p>
        </p:txBody>
      </p:sp>
      <p:sp>
        <p:nvSpPr>
          <p:cNvPr id="16" name="Slide Number Placeholder 15"/>
          <p:cNvSpPr>
            <a:spLocks noGrp="1"/>
          </p:cNvSpPr>
          <p:nvPr>
            <p:ph type="sldNum" sz="quarter" idx="12"/>
          </p:nvPr>
        </p:nvSpPr>
        <p:spPr>
          <a:xfrm>
            <a:off x="8229600" y="6473952"/>
            <a:ext cx="758952" cy="246888"/>
          </a:xfrm>
        </p:spPr>
        <p:txBody>
          <a:bodyPr/>
          <a:lstStyle/>
          <a:p>
            <a:fld id="{F704EDAE-F46A-4E6A-9BB2-DE576ED05DD0}"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11" name="Footer Placeholder 10"/>
          <p:cNvSpPr>
            <a:spLocks noGrp="1"/>
          </p:cNvSpPr>
          <p:nvPr>
            <p:ph type="ftr" sz="quarter" idx="11"/>
          </p:nvPr>
        </p:nvSpPr>
        <p:spPr/>
        <p:txBody>
          <a:bodyPr/>
          <a:lstStyle/>
          <a:p>
            <a:endParaRPr lang="en-GB" dirty="0"/>
          </a:p>
        </p:txBody>
      </p:sp>
      <p:sp>
        <p:nvSpPr>
          <p:cNvPr id="16" name="Slide Number Placeholder 15"/>
          <p:cNvSpPr>
            <a:spLocks noGrp="1"/>
          </p:cNvSpPr>
          <p:nvPr>
            <p:ph type="sldNum" sz="quarter" idx="12"/>
          </p:nvPr>
        </p:nvSpPr>
        <p:spPr/>
        <p:txBody>
          <a:bodyPr/>
          <a:lstStyle/>
          <a:p>
            <a:fld id="{F704EDAE-F46A-4E6A-9BB2-DE576ED05DD0}" type="slidenum">
              <a:rPr lang="en-GB" smtClean="0"/>
              <a:t>‹#›</a:t>
            </a:fld>
            <a:endParaRPr lang="en-GB"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10" name="Footer Placeholder 9"/>
          <p:cNvSpPr>
            <a:spLocks noGrp="1"/>
          </p:cNvSpPr>
          <p:nvPr>
            <p:ph type="ftr" sz="quarter" idx="11"/>
          </p:nvPr>
        </p:nvSpPr>
        <p:spPr/>
        <p:txBody>
          <a:bodyPr/>
          <a:lstStyle/>
          <a:p>
            <a:endParaRPr lang="en-GB" dirty="0"/>
          </a:p>
        </p:txBody>
      </p:sp>
      <p:sp>
        <p:nvSpPr>
          <p:cNvPr id="31" name="Slide Number Placeholder 30"/>
          <p:cNvSpPr>
            <a:spLocks noGrp="1"/>
          </p:cNvSpPr>
          <p:nvPr>
            <p:ph type="sldNum" sz="quarter" idx="12"/>
          </p:nvPr>
        </p:nvSpPr>
        <p:spPr/>
        <p:txBody>
          <a:bodyPr/>
          <a:lstStyle/>
          <a:p>
            <a:fld id="{F704EDAE-F46A-4E6A-9BB2-DE576ED05DD0}"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229600" y="6477000"/>
            <a:ext cx="762000" cy="246888"/>
          </a:xfrm>
        </p:spPr>
        <p:txBody>
          <a:bodyPr/>
          <a:lstStyle/>
          <a:p>
            <a:fld id="{F704EDAE-F46A-4E6A-9BB2-DE576ED05DD0}" type="slidenum">
              <a:rPr lang="en-GB" smtClean="0"/>
              <a:t>‹#›</a:t>
            </a:fld>
            <a:endParaRPr lang="en-GB"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21" name="Footer Placeholder 20"/>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04EDAE-F46A-4E6A-9BB2-DE576ED05DD0}"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24" name="Footer Placeholder 23"/>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704EDAE-F46A-4E6A-9BB2-DE576ED05DD0}"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29" name="Footer Placeholder 28"/>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704EDAE-F46A-4E6A-9BB2-DE576ED05DD0}"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6413C580-2019-4216-925F-A1D2F607BEFB}" type="datetimeFigureOut">
              <a:rPr lang="en-GB" smtClean="0"/>
              <a:t>30/06/2016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31" name="Slide Number Placeholder 30"/>
          <p:cNvSpPr>
            <a:spLocks noGrp="1"/>
          </p:cNvSpPr>
          <p:nvPr>
            <p:ph type="sldNum" sz="quarter" idx="12"/>
          </p:nvPr>
        </p:nvSpPr>
        <p:spPr/>
        <p:txBody>
          <a:bodyPr/>
          <a:lstStyle/>
          <a:p>
            <a:fld id="{F704EDAE-F46A-4E6A-9BB2-DE576ED05DD0}" type="slidenum">
              <a:rPr lang="en-GB" smtClean="0"/>
              <a:t>‹#›</a:t>
            </a:fld>
            <a:endParaRPr lang="en-GB"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413C580-2019-4216-925F-A1D2F607BEFB}" type="datetimeFigureOut">
              <a:rPr lang="en-GB" smtClean="0"/>
              <a:t>30/06/2016</a:t>
            </a:fld>
            <a:endParaRPr lang="en-GB"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04EDAE-F46A-4E6A-9BB2-DE576ED05DD0}" type="slidenum">
              <a:rPr lang="en-GB" smtClean="0"/>
              <a:t>‹#›</a:t>
            </a:fld>
            <a:endParaRPr lang="en-GB"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uk/url?sa=i&amp;rct=j&amp;q=&amp;esrc=s&amp;source=images&amp;cd=&amp;cad=rja&amp;uact=8&amp;ved=0ahUKEwihg5av3sDNAhXnLsAKHfD6AUAQjRwIBw&amp;url=http://www.ebay.com/itm/CHARNOS-Hourglass-BRA-Panty-GIRDLE-Corselette-Silver-or-Red-LONGLINE-blush-BRA-/230770295557&amp;psig=AFQjCNHYK_hhmq9RHKfwDVSTvEo4IiEmgQ&amp;ust=14668602377759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glishmathsatjameducation.yolasite.com/history.php"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08720"/>
            <a:ext cx="8458200" cy="1222375"/>
          </a:xfrm>
        </p:spPr>
        <p:style>
          <a:lnRef idx="0">
            <a:schemeClr val="accent6"/>
          </a:lnRef>
          <a:fillRef idx="3">
            <a:schemeClr val="accent6"/>
          </a:fillRef>
          <a:effectRef idx="3">
            <a:schemeClr val="accent6"/>
          </a:effectRef>
          <a:fontRef idx="minor">
            <a:schemeClr val="lt1"/>
          </a:fontRef>
        </p:style>
        <p:txBody>
          <a:bodyPr/>
          <a:lstStyle/>
          <a:p>
            <a:r>
              <a:rPr lang="en-GB" dirty="0" smtClean="0">
                <a:solidFill>
                  <a:srgbClr val="92D050"/>
                </a:solidFill>
              </a:rPr>
              <a:t>BATTLE OF BRITAN </a:t>
            </a:r>
            <a:endParaRPr lang="en-GB" dirty="0">
              <a:solidFill>
                <a:srgbClr val="92D050"/>
              </a:solidFill>
            </a:endParaRPr>
          </a:p>
        </p:txBody>
      </p:sp>
      <p:sp>
        <p:nvSpPr>
          <p:cNvPr id="3" name="Subtitle 2"/>
          <p:cNvSpPr>
            <a:spLocks noGrp="1"/>
          </p:cNvSpPr>
          <p:nvPr>
            <p:ph type="subTitle" idx="1"/>
          </p:nvPr>
        </p:nvSpPr>
        <p:spPr>
          <a:xfrm>
            <a:off x="395536" y="4149080"/>
            <a:ext cx="8458200" cy="914400"/>
          </a:xfrm>
        </p:spPr>
        <p:style>
          <a:lnRef idx="1">
            <a:schemeClr val="accent2"/>
          </a:lnRef>
          <a:fillRef idx="2">
            <a:schemeClr val="accent2"/>
          </a:fillRef>
          <a:effectRef idx="1">
            <a:schemeClr val="accent2"/>
          </a:effectRef>
          <a:fontRef idx="minor">
            <a:schemeClr val="dk1"/>
          </a:fontRef>
        </p:style>
        <p:txBody>
          <a:bodyPr/>
          <a:lstStyle/>
          <a:p>
            <a:r>
              <a:rPr lang="en-GB" dirty="0" smtClean="0"/>
              <a:t>By </a:t>
            </a:r>
            <a:r>
              <a:rPr lang="en-GB" dirty="0" smtClean="0"/>
              <a:t>Jam Education </a:t>
            </a:r>
            <a:endParaRPr lang="en-GB" dirty="0"/>
          </a:p>
        </p:txBody>
      </p:sp>
    </p:spTree>
    <p:extLst>
      <p:ext uri="{BB962C8B-B14F-4D97-AF65-F5344CB8AC3E}">
        <p14:creationId xmlns:p14="http://schemas.microsoft.com/office/powerpoint/2010/main" val="2637479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3177 0.0037 0.06146 0.00208 0.09393 0.00139 C 0.13056 -0.01295 0.16667 -0.0384 0.2 -0.06176 C 0.21545 -0.07263 0.23368 -0.07703 0.2474 -0.09137 C 0.2967 -0.14272 0.33299 -0.18043 0.34844 -0.26509 C 0.35035 -0.30627 0.35122 -0.31714 0.34844 -0.37265 C 0.34809 -0.37798 0.34549 -0.38237 0.34445 -0.38746 C 0.34011 -0.40828 0.33733 -0.4217 0.3283 -0.43997 C 0.32101 -0.45454 0.31476 -0.46935 0.30504 -0.48161 C 0.29323 -0.49664 0.29306 -0.49271 0.2757 -0.50335 C 0.24045 -0.52463 0.23698 -0.53042 0.2 -0.53296 C 0.18039 -0.5325 0.16077 -0.53389 0.14132 -0.53157 C 0.1382 -0.53111 0.13334 -0.52486 0.13334 -0.52486 C 0.12327 -0.48438 0.16059 -0.4321 0.17882 -0.40504 C 0.18976 -0.38885 0.20382 -0.37612 0.21615 -0.36201 C 0.22518 -0.3516 0.23282 -0.33911 0.24236 -0.32963 C 0.28125 -0.29123 0.31771 -0.25167 0.34653 -0.19916 C 0.35695 -0.15891 0.354 -0.17626 0.35764 -0.14804 C 0.35729 -0.12144 0.35816 -0.09484 0.3566 -0.06847 C 0.35539 -0.04904 0.34601 -0.0222 0.34132 -0.00393 C 0.33351 0.02637 0.32535 0.05459 0.31615 0.08351 C 0.30052 0.13209 0.28646 0.18066 0.24132 0.18575 C 0.22396 0.19269 0.23212 0.192 0.21719 0.18992 C 0.29132 0.10919 0.38143 0.0583 0.46771 0.00555 C 0.48907 -0.00763 0.51077 -0.01943 0.53229 -0.03215 C 0.55712 -0.04696 0.59375 -0.06153 0.61007 -0.09414 C 0.60695 -0.15568 0.59236 -0.21397 0.58282 -0.27434 C 0.58247 -0.2873 0.58264 -0.30048 0.58177 -0.31344 C 0.58108 -0.32431 0.57778 -0.34582 0.57778 -0.34582 C 0.57726 -0.36039 0.57743 -0.37474 0.57466 -0.38885 C 0.57344 -0.40319 0.57448 -0.40088 0.56459 -0.40365 C 0.56042 -0.40319 0.54011 -0.40226 0.53334 -0.39694 C 0.53039 -0.39463 0.52865 -0.39047 0.52622 -0.38746 C 0.51129 -0.36942 0.49931 -0.35461 0.49098 -0.32963 C 0.48577 -0.26995 0.5349 -0.23086 0.56771 -0.2031 C 0.6316 -0.14874 0.62795 -0.15221 0.67882 -0.11288 C 0.69011 -0.10409 0.69914 -0.09137 0.71007 -0.08188 C 0.74827 -0.04881 0.79827 -0.02521 0.81407 0.03771 C 0.81372 0.05159 0.81563 0.11289 0.80504 0.13324 C 0.79844 0.14597 0.7941 0.16193 0.78681 0.17372 C 0.77848 0.18714 0.76632 0.1957 0.7566 0.20727 C 0.69653 0.27828 0.62327 0.2762 0.5474 0.27874 C 0.51459 0.27759 0.49688 0.27666 0.46563 0.26648 C 0.46077 0.26487 0.45556 0.26463 0.45052 0.26394 C 0.44115 0.26278 0.42223 0.26116 0.42223 0.26116 C 0.39653 0.25515 0.37049 0.2533 0.34445 0.25168 C 0.33837 0.24937 0.34202 0.25122 0.33334 0.24382 C 0.33229 0.24289 0.33021 0.24104 0.33021 0.24104 " pathEditMode="relative" ptsTypes="fffffffffffffffffffffffffffffffffffffffffffffffA">
                                      <p:cBhvr>
                                        <p:cTn id="6" dur="2000" fill="hold"/>
                                        <p:tgtEl>
                                          <p:spTgt spid="3">
                                            <p:bg/>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C 0.03177 0.0037 0.06146 0.00208 0.09393 0.00139 C 0.13056 -0.01295 0.16667 -0.0384 0.2 -0.06176 C 0.21545 -0.07263 0.23368 -0.07703 0.2474 -0.09137 C 0.2967 -0.14272 0.33299 -0.18043 0.34844 -0.26509 C 0.35035 -0.30627 0.35122 -0.31714 0.34844 -0.37265 C 0.34809 -0.37798 0.34549 -0.38237 0.34445 -0.38746 C 0.34011 -0.40828 0.33733 -0.4217 0.3283 -0.43997 C 0.32101 -0.45454 0.31476 -0.46935 0.30504 -0.48161 C 0.29323 -0.49664 0.29306 -0.49271 0.2757 -0.50335 C 0.24045 -0.52463 0.23698 -0.53042 0.2 -0.53296 C 0.18039 -0.5325 0.16077 -0.53389 0.14132 -0.53157 C 0.1382 -0.53111 0.13334 -0.52486 0.13334 -0.52486 C 0.12327 -0.48438 0.16059 -0.4321 0.17882 -0.40504 C 0.18976 -0.38885 0.20382 -0.37612 0.21615 -0.36201 C 0.22518 -0.3516 0.23282 -0.33911 0.24236 -0.32963 C 0.28125 -0.29123 0.31771 -0.25167 0.34653 -0.19916 C 0.35695 -0.15891 0.354 -0.17626 0.35764 -0.14804 C 0.35729 -0.12144 0.35816 -0.09484 0.3566 -0.06847 C 0.35539 -0.04904 0.34601 -0.0222 0.34132 -0.00393 C 0.33351 0.02637 0.32535 0.05459 0.31615 0.08351 C 0.30052 0.13209 0.28646 0.18066 0.24132 0.18575 C 0.22396 0.19269 0.23212 0.192 0.21719 0.18992 C 0.29132 0.10919 0.38143 0.0583 0.46771 0.00555 C 0.48907 -0.00763 0.51077 -0.01943 0.53229 -0.03215 C 0.55712 -0.04696 0.59375 -0.06153 0.61007 -0.09414 C 0.60695 -0.15568 0.59236 -0.21397 0.58282 -0.27434 C 0.58247 -0.2873 0.58264 -0.30048 0.58177 -0.31344 C 0.58108 -0.32431 0.57778 -0.34582 0.57778 -0.34582 C 0.57726 -0.36039 0.57743 -0.37474 0.57466 -0.38885 C 0.57344 -0.40319 0.57448 -0.40088 0.56459 -0.40365 C 0.56042 -0.40319 0.54011 -0.40226 0.53334 -0.39694 C 0.53039 -0.39463 0.52865 -0.39047 0.52622 -0.38746 C 0.51129 -0.36942 0.49931 -0.35461 0.49098 -0.32963 C 0.48577 -0.26995 0.5349 -0.23086 0.56771 -0.2031 C 0.6316 -0.14874 0.62795 -0.15221 0.67882 -0.11288 C 0.69011 -0.10409 0.69914 -0.09137 0.71007 -0.08188 C 0.74827 -0.04881 0.79827 -0.02521 0.81407 0.03771 C 0.81372 0.05159 0.81563 0.11289 0.80504 0.13324 C 0.79844 0.14597 0.7941 0.16193 0.78681 0.17372 C 0.77848 0.18714 0.76632 0.1957 0.7566 0.20727 C 0.69653 0.27828 0.62327 0.2762 0.5474 0.27874 C 0.51459 0.27759 0.49688 0.27666 0.46563 0.26648 C 0.46077 0.26487 0.45556 0.26463 0.45052 0.26394 C 0.44115 0.26278 0.42223 0.26116 0.42223 0.26116 C 0.39653 0.25515 0.37049 0.2533 0.34445 0.25168 C 0.33837 0.24937 0.34202 0.25122 0.33334 0.24382 C 0.33229 0.24289 0.33021 0.24104 0.33021 0.24104 " pathEditMode="relative" ptsTypes="fffffffffffffffffffffffffffffffffffffffffffffffA">
                                      <p:cBhvr>
                                        <p:cTn id="10"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smtClean="0"/>
              <a:t>An Introduction</a:t>
            </a:r>
            <a:endParaRPr lang="en-GB" dirty="0"/>
          </a:p>
        </p:txBody>
      </p:sp>
      <p:sp>
        <p:nvSpPr>
          <p:cNvPr id="3" name="Content Placeholder 2"/>
          <p:cNvSpPr>
            <a:spLocks noGrp="1"/>
          </p:cNvSpPr>
          <p:nvPr>
            <p:ph idx="1"/>
          </p:nvPr>
        </p:nvSpPr>
        <p:spPr/>
        <p:txBody>
          <a:bodyPr/>
          <a:lstStyle/>
          <a:p>
            <a:pPr marL="0" indent="0">
              <a:buNone/>
            </a:pPr>
            <a:r>
              <a:rPr lang="en-GB" dirty="0"/>
              <a:t>Great </a:t>
            </a:r>
            <a:r>
              <a:rPr lang="en-GB" b="1" dirty="0"/>
              <a:t>Britain's</a:t>
            </a:r>
            <a:r>
              <a:rPr lang="en-GB" dirty="0"/>
              <a:t> air force was called the RAF or the Royal Air Force. Germany's air force was called the Luftwaffe. The code name for Hitler's invasion plans was Operation Sea Lion. It is estimated that around 1,000 British planes were shot down during the </a:t>
            </a:r>
            <a:r>
              <a:rPr lang="en-GB" b="1" dirty="0"/>
              <a:t>battle</a:t>
            </a:r>
            <a:r>
              <a:rPr lang="en-GB" dirty="0"/>
              <a:t>, while over 1,800 German planes were destroyed</a:t>
            </a:r>
            <a:r>
              <a:rPr lang="en-GB" dirty="0" smtClean="0"/>
              <a:t>. </a:t>
            </a:r>
            <a:endParaRPr lang="en-GB" dirty="0"/>
          </a:p>
        </p:txBody>
      </p:sp>
    </p:spTree>
    <p:extLst>
      <p:ext uri="{BB962C8B-B14F-4D97-AF65-F5344CB8AC3E}">
        <p14:creationId xmlns:p14="http://schemas.microsoft.com/office/powerpoint/2010/main" val="3649217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smtClean="0"/>
              <a:t>planes</a:t>
            </a:r>
            <a:endParaRPr lang="en-GB" dirty="0"/>
          </a:p>
        </p:txBody>
      </p:sp>
      <p:sp>
        <p:nvSpPr>
          <p:cNvPr id="3" name="Content Placeholder 2"/>
          <p:cNvSpPr>
            <a:spLocks noGrp="1"/>
          </p:cNvSpPr>
          <p:nvPr>
            <p:ph idx="1"/>
          </p:nvPr>
        </p:nvSpPr>
        <p:spPr/>
        <p:txBody>
          <a:bodyPr/>
          <a:lstStyle/>
          <a:p>
            <a:pPr marL="0" indent="0">
              <a:buNone/>
            </a:pPr>
            <a:r>
              <a:rPr lang="en-GB" dirty="0" smtClean="0"/>
              <a:t>The planes names are Lancaster bomber, the Junkers, the Spitfire and last but not least the Messerschmitt.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604" y="2996952"/>
            <a:ext cx="2081697" cy="2480320"/>
          </a:xfrm>
          <a:prstGeom prst="rect">
            <a:avLst/>
          </a:prstGeom>
        </p:spPr>
      </p:pic>
    </p:spTree>
    <p:extLst>
      <p:ext uri="{BB962C8B-B14F-4D97-AF65-F5344CB8AC3E}">
        <p14:creationId xmlns:p14="http://schemas.microsoft.com/office/powerpoint/2010/main" val="29927991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34124"/>
            <a:ext cx="3359132" cy="216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smtClean="0"/>
              <a:t>teams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2552" y="1371486"/>
            <a:ext cx="1859037" cy="1859037"/>
          </a:xfrm>
        </p:spPr>
      </p:pic>
      <p:pic>
        <p:nvPicPr>
          <p:cNvPr id="2050" name="Picture 2" descr="http://www.techweekeurope.co.uk/wp-content/uploads/2012/06/Britain1-1024x698.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6395" y="1268760"/>
            <a:ext cx="2977605" cy="2030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9292" y="1789566"/>
            <a:ext cx="3744416" cy="830997"/>
          </a:xfrm>
          <a:prstGeom prst="rect">
            <a:avLst/>
          </a:prstGeom>
          <a:noFill/>
        </p:spPr>
        <p:txBody>
          <a:bodyPr wrap="square" rtlCol="0">
            <a:spAutoFit/>
          </a:bodyPr>
          <a:lstStyle/>
          <a:p>
            <a:r>
              <a:rPr lang="en-GB" sz="4800" dirty="0" smtClean="0"/>
              <a:t>        VS</a:t>
            </a:r>
            <a:endParaRPr lang="en-GB" sz="4800" dirty="0"/>
          </a:p>
        </p:txBody>
      </p:sp>
      <p:sp>
        <p:nvSpPr>
          <p:cNvPr id="6" name="TextBox 5"/>
          <p:cNvSpPr txBox="1"/>
          <p:nvPr/>
        </p:nvSpPr>
        <p:spPr>
          <a:xfrm>
            <a:off x="332552" y="3401306"/>
            <a:ext cx="8712968" cy="369332"/>
          </a:xfrm>
          <a:prstGeom prst="rect">
            <a:avLst/>
          </a:prstGeom>
          <a:noFill/>
        </p:spPr>
        <p:txBody>
          <a:bodyPr wrap="square" rtlCol="0">
            <a:spAutoFit/>
          </a:bodyPr>
          <a:lstStyle/>
          <a:p>
            <a:r>
              <a:rPr lang="en-GB" dirty="0" smtClean="0"/>
              <a:t>Luftwaffe                                                                                  RAF(royal air force) </a:t>
            </a:r>
            <a:endParaRPr lang="en-GB" dirty="0"/>
          </a:p>
        </p:txBody>
      </p:sp>
      <p:sp>
        <p:nvSpPr>
          <p:cNvPr id="7" name="TextBox 6"/>
          <p:cNvSpPr txBox="1"/>
          <p:nvPr/>
        </p:nvSpPr>
        <p:spPr>
          <a:xfrm>
            <a:off x="332552" y="4077072"/>
            <a:ext cx="8712968" cy="369332"/>
          </a:xfrm>
          <a:prstGeom prst="rect">
            <a:avLst/>
          </a:prstGeom>
          <a:noFill/>
        </p:spPr>
        <p:txBody>
          <a:bodyPr wrap="square" rtlCol="0">
            <a:spAutoFit/>
          </a:bodyPr>
          <a:lstStyle/>
          <a:p>
            <a:r>
              <a:rPr lang="en-GB" dirty="0" smtClean="0"/>
              <a:t> Hitler                                                                                        Winston Churchill </a:t>
            </a:r>
            <a:endParaRPr lang="en-GB" dirty="0"/>
          </a:p>
        </p:txBody>
      </p:sp>
    </p:spTree>
    <p:extLst>
      <p:ext uri="{BB962C8B-B14F-4D97-AF65-F5344CB8AC3E}">
        <p14:creationId xmlns:p14="http://schemas.microsoft.com/office/powerpoint/2010/main" val="3903484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1638007"/>
            <a:ext cx="3448843" cy="229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1603934"/>
            <a:ext cx="3881868" cy="232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smtClean="0"/>
              <a:t>Teams Main Planes</a:t>
            </a:r>
            <a:endParaRPr lang="en-GB" dirty="0"/>
          </a:p>
        </p:txBody>
      </p:sp>
      <p:sp>
        <p:nvSpPr>
          <p:cNvPr id="3" name="Content Placeholder 2"/>
          <p:cNvSpPr>
            <a:spLocks noGrp="1"/>
          </p:cNvSpPr>
          <p:nvPr>
            <p:ph sz="half" idx="1"/>
          </p:nvPr>
        </p:nvSpPr>
        <p:spPr/>
        <p:txBody>
          <a:bodyPr/>
          <a:lstStyle/>
          <a:p>
            <a:pPr marL="0" indent="0" algn="ctr">
              <a:buNone/>
            </a:pPr>
            <a:r>
              <a:rPr lang="en-GB" dirty="0" smtClean="0"/>
              <a:t> </a:t>
            </a:r>
            <a:r>
              <a:rPr lang="en-GB" u="sng" dirty="0" smtClean="0"/>
              <a:t>RAF</a:t>
            </a:r>
          </a:p>
          <a:p>
            <a:pPr marL="0" indent="0" algn="ctr">
              <a:buNone/>
            </a:pPr>
            <a:r>
              <a:rPr lang="en-GB" sz="2200" dirty="0" smtClean="0"/>
              <a:t>Spitfire</a:t>
            </a:r>
          </a:p>
          <a:p>
            <a:pPr marL="0" indent="0" algn="ctr">
              <a:buNone/>
            </a:pPr>
            <a:r>
              <a:rPr lang="en-GB" sz="2200" dirty="0" smtClean="0"/>
              <a:t>Lancaster</a:t>
            </a:r>
          </a:p>
          <a:p>
            <a:pPr marL="0" indent="0" algn="ctr">
              <a:buNone/>
            </a:pPr>
            <a:endParaRPr lang="en-GB" sz="2200" dirty="0"/>
          </a:p>
        </p:txBody>
      </p:sp>
      <p:sp>
        <p:nvSpPr>
          <p:cNvPr id="4" name="Content Placeholder 3"/>
          <p:cNvSpPr>
            <a:spLocks noGrp="1"/>
          </p:cNvSpPr>
          <p:nvPr>
            <p:ph sz="half" idx="2"/>
          </p:nvPr>
        </p:nvSpPr>
        <p:spPr/>
        <p:txBody>
          <a:bodyPr/>
          <a:lstStyle/>
          <a:p>
            <a:pPr marL="0" indent="0" algn="ctr">
              <a:buNone/>
            </a:pPr>
            <a:r>
              <a:rPr lang="en-GB" u="sng" dirty="0" smtClean="0"/>
              <a:t>Luftwaffe</a:t>
            </a:r>
          </a:p>
          <a:p>
            <a:pPr marL="0" indent="0" algn="ctr">
              <a:buNone/>
            </a:pPr>
            <a:r>
              <a:rPr lang="en-GB" sz="2400" dirty="0" smtClean="0"/>
              <a:t>Messerschmitt</a:t>
            </a:r>
          </a:p>
          <a:p>
            <a:pPr marL="0" indent="0" algn="ctr">
              <a:buNone/>
            </a:pPr>
            <a:r>
              <a:rPr lang="en-GB" sz="2400" dirty="0" smtClean="0"/>
              <a:t>Junkers</a:t>
            </a:r>
            <a:endParaRPr lang="en-GB" sz="2200" dirty="0"/>
          </a:p>
        </p:txBody>
      </p:sp>
      <p:sp>
        <p:nvSpPr>
          <p:cNvPr id="5" name="Content Placeholder 2"/>
          <p:cNvSpPr txBox="1">
            <a:spLocks/>
          </p:cNvSpPr>
          <p:nvPr/>
        </p:nvSpPr>
        <p:spPr>
          <a:xfrm>
            <a:off x="4716016" y="1628800"/>
            <a:ext cx="4191000" cy="47244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GB" dirty="0" smtClean="0"/>
              <a:t>   </a:t>
            </a:r>
            <a:endParaRPr lang="en-GB" dirty="0"/>
          </a:p>
        </p:txBody>
      </p:sp>
    </p:spTree>
    <p:extLst>
      <p:ext uri="{BB962C8B-B14F-4D97-AF65-F5344CB8AC3E}">
        <p14:creationId xmlns:p14="http://schemas.microsoft.com/office/powerpoint/2010/main" val="1044329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686800" cy="838200"/>
          </a:xfrm>
        </p:spPr>
        <p:style>
          <a:lnRef idx="0">
            <a:schemeClr val="accent1"/>
          </a:lnRef>
          <a:fillRef idx="3">
            <a:schemeClr val="accent1"/>
          </a:fillRef>
          <a:effectRef idx="3">
            <a:schemeClr val="accent1"/>
          </a:effectRef>
          <a:fontRef idx="minor">
            <a:schemeClr val="lt1"/>
          </a:fontRef>
        </p:style>
        <p:txBody>
          <a:bodyPr/>
          <a:lstStyle/>
          <a:p>
            <a:r>
              <a:rPr lang="en-GB" dirty="0" smtClean="0"/>
              <a:t>Soldiers </a:t>
            </a:r>
            <a:endParaRPr lang="en-GB" dirty="0"/>
          </a:p>
        </p:txBody>
      </p:sp>
      <p:sp>
        <p:nvSpPr>
          <p:cNvPr id="3" name="Content Placeholder 2"/>
          <p:cNvSpPr>
            <a:spLocks noGrp="1"/>
          </p:cNvSpPr>
          <p:nvPr>
            <p:ph idx="1"/>
          </p:nvPr>
        </p:nvSpPr>
        <p:spPr>
          <a:xfrm>
            <a:off x="395536" y="1556792"/>
            <a:ext cx="8686800" cy="4525963"/>
          </a:xfrm>
        </p:spPr>
        <p:txBody>
          <a:bodyPr/>
          <a:lstStyle/>
          <a:p>
            <a:pPr marL="0" indent="0">
              <a:buNone/>
            </a:pPr>
            <a:r>
              <a:rPr lang="en-GB" dirty="0" smtClean="0"/>
              <a:t>There weren't any soldiers in the battle of Britain. Although there were some soldiers on the ground fighting in WW2 (</a:t>
            </a:r>
            <a:r>
              <a:rPr lang="en-GB" dirty="0"/>
              <a:t>W</a:t>
            </a:r>
            <a:r>
              <a:rPr lang="en-GB" dirty="0" smtClean="0"/>
              <a:t>orld War 2).</a:t>
            </a:r>
            <a:endParaRPr lang="en-GB" dirty="0"/>
          </a:p>
        </p:txBody>
      </p:sp>
    </p:spTree>
    <p:extLst>
      <p:ext uri="{BB962C8B-B14F-4D97-AF65-F5344CB8AC3E}">
        <p14:creationId xmlns:p14="http://schemas.microsoft.com/office/powerpoint/2010/main" val="24233591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dirty="0" smtClean="0"/>
              <a:t>In The End</a:t>
            </a:r>
            <a:endParaRPr lang="en-GB" dirty="0"/>
          </a:p>
        </p:txBody>
      </p:sp>
      <p:sp>
        <p:nvSpPr>
          <p:cNvPr id="3" name="Content Placeholder 2"/>
          <p:cNvSpPr>
            <a:spLocks noGrp="1"/>
          </p:cNvSpPr>
          <p:nvPr>
            <p:ph idx="1"/>
          </p:nvPr>
        </p:nvSpPr>
        <p:spPr/>
        <p:txBody>
          <a:bodyPr/>
          <a:lstStyle/>
          <a:p>
            <a:pPr marL="0" indent="0">
              <a:buNone/>
            </a:pPr>
            <a:r>
              <a:rPr lang="en-GB" dirty="0" smtClean="0"/>
              <a:t>In the end the British planes won because the German Luftwaffe was destroyed.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965725"/>
            <a:ext cx="2880320" cy="336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1510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duotone>
              <a:prstClr val="black"/>
              <a:schemeClr val="accent1">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0" y="0"/>
            <a:ext cx="91640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bg2">
              <a:lumMod val="75000"/>
            </a:schemeClr>
          </a:solidFill>
          <a:ln>
            <a:solidFill>
              <a:srgbClr val="FF0000"/>
            </a:solidFill>
          </a:ln>
        </p:spPr>
        <p:style>
          <a:lnRef idx="0">
            <a:schemeClr val="dk1"/>
          </a:lnRef>
          <a:fillRef idx="3">
            <a:schemeClr val="dk1"/>
          </a:fillRef>
          <a:effectRef idx="3">
            <a:schemeClr val="dk1"/>
          </a:effectRef>
          <a:fontRef idx="minor">
            <a:schemeClr val="lt1"/>
          </a:fontRef>
        </p:style>
        <p:txBody>
          <a:bodyPr/>
          <a:lstStyle/>
          <a:p>
            <a:r>
              <a:rPr lang="en-GB" dirty="0" smtClean="0"/>
              <a:t>The end</a:t>
            </a:r>
            <a:endParaRPr lang="en-GB" dirty="0"/>
          </a:p>
        </p:txBody>
      </p:sp>
      <p:sp>
        <p:nvSpPr>
          <p:cNvPr id="3" name="TextBox 2"/>
          <p:cNvSpPr txBox="1"/>
          <p:nvPr/>
        </p:nvSpPr>
        <p:spPr>
          <a:xfrm>
            <a:off x="323528" y="1484784"/>
            <a:ext cx="4176464" cy="461665"/>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sz="2400" dirty="0" smtClean="0"/>
              <a:t>Thanks For Watching. </a:t>
            </a:r>
            <a:endParaRPr lang="en-GB" sz="2400" dirty="0"/>
          </a:p>
        </p:txBody>
      </p:sp>
      <p:sp>
        <p:nvSpPr>
          <p:cNvPr id="4" name="TextBox 3"/>
          <p:cNvSpPr txBox="1"/>
          <p:nvPr/>
        </p:nvSpPr>
        <p:spPr>
          <a:xfrm>
            <a:off x="323528" y="2132856"/>
            <a:ext cx="3672408" cy="646331"/>
          </a:xfrm>
          <a:prstGeom prst="rect">
            <a:avLst/>
          </a:prstGeom>
        </p:spPr>
        <p:style>
          <a:lnRef idx="0">
            <a:scrgbClr r="0" g="0" b="0"/>
          </a:lnRef>
          <a:fillRef idx="1003">
            <a:schemeClr val="lt2"/>
          </a:fillRef>
          <a:effectRef idx="0">
            <a:scrgbClr r="0" g="0" b="0"/>
          </a:effectRef>
          <a:fontRef idx="major"/>
        </p:style>
        <p:txBody>
          <a:bodyPr wrap="square" rtlCol="0">
            <a:spAutoFit/>
          </a:bodyPr>
          <a:lstStyle/>
          <a:p>
            <a:r>
              <a:rPr lang="en-GB" dirty="0" smtClean="0">
                <a:solidFill>
                  <a:srgbClr val="FF0000"/>
                </a:solidFill>
              </a:rPr>
              <a:t>Please Visit:</a:t>
            </a:r>
          </a:p>
          <a:p>
            <a:r>
              <a:rPr lang="en-GB" dirty="0" smtClean="0">
                <a:solidFill>
                  <a:srgbClr val="FF0000"/>
                </a:solidFill>
                <a:hlinkClick r:id="rId3"/>
              </a:rPr>
              <a:t>Jam Education History</a:t>
            </a:r>
            <a:endParaRPr lang="en-GB" dirty="0">
              <a:solidFill>
                <a:srgbClr val="FF0000"/>
              </a:solidFill>
            </a:endParaRPr>
          </a:p>
        </p:txBody>
      </p:sp>
    </p:spTree>
    <p:extLst>
      <p:ext uri="{BB962C8B-B14F-4D97-AF65-F5344CB8AC3E}">
        <p14:creationId xmlns:p14="http://schemas.microsoft.com/office/powerpoint/2010/main" val="2419555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TotalTime>
  <Words>166</Words>
  <Application>Microsoft Office PowerPoint</Application>
  <PresentationFormat>On-screen Show (4:3)</PresentationFormat>
  <Paragraphs>27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BATTLE OF BRITAN </vt:lpstr>
      <vt:lpstr>An Introduction</vt:lpstr>
      <vt:lpstr>planes</vt:lpstr>
      <vt:lpstr>teams</vt:lpstr>
      <vt:lpstr>Teams Main Planes</vt:lpstr>
      <vt:lpstr>Soldiers </vt:lpstr>
      <vt:lpstr>In The End</vt:lpstr>
      <vt:lpstr>The end</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BRITAN</dc:title>
  <dc:creator>James Haworth</dc:creator>
  <cp:lastModifiedBy>James Haworth</cp:lastModifiedBy>
  <cp:revision>16</cp:revision>
  <dcterms:created xsi:type="dcterms:W3CDTF">2016-06-24T12:54:28Z</dcterms:created>
  <dcterms:modified xsi:type="dcterms:W3CDTF">2016-06-30T09:33:02Z</dcterms:modified>
</cp:coreProperties>
</file>