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4" r:id="rId6"/>
    <p:sldId id="265" r:id="rId7"/>
    <p:sldId id="269" r:id="rId8"/>
    <p:sldId id="267" r:id="rId9"/>
    <p:sldId id="268" r:id="rId10"/>
    <p:sldId id="270" r:id="rId11"/>
    <p:sldId id="271" r:id="rId12"/>
    <p:sldId id="27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 Education" initials="J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756" autoAdjust="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113B6-8B97-4741-BFFA-AAD4DAA71904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6C15-7997-4892-A2C0-CC6B83ADFDD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0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Nearly end!!!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6C15-7997-4892-A2C0-CC6B83ADFDD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2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EAEFE34-B2A0-4CAC-82AB-94969CA4B081}" type="datetimeFigureOut">
              <a:rPr lang="en-GB" smtClean="0"/>
              <a:t>25/11/2017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EE603CA-858A-4116-AA0E-FB0665F0BD1B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933056"/>
            <a:ext cx="1872208" cy="36004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40000" lnSpcReduction="20000"/>
          </a:bodyPr>
          <a:lstStyle/>
          <a:p>
            <a:r>
              <a:rPr lang="en-US" dirty="0" smtClean="0"/>
              <a:t>By </a:t>
            </a:r>
            <a:r>
              <a:rPr lang="en-US" dirty="0" smtClean="0"/>
              <a:t>Jam education</a:t>
            </a:r>
          </a:p>
          <a:p>
            <a:r>
              <a:rPr lang="en-US" dirty="0" smtClean="0"/>
              <a:t>Jameducation3.yolasite.com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72400" cy="1470025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Castles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492896"/>
            <a:ext cx="43204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Why and how did castles change after 1066?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14:flash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GB" dirty="0" smtClean="0"/>
              <a:t>Defending Them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14" y="116632"/>
            <a:ext cx="3460838" cy="2592288"/>
          </a:xfrm>
        </p:spPr>
      </p:pic>
      <p:sp>
        <p:nvSpPr>
          <p:cNvPr id="5" name="TextBox 4"/>
          <p:cNvSpPr txBox="1"/>
          <p:nvPr/>
        </p:nvSpPr>
        <p:spPr>
          <a:xfrm>
            <a:off x="755576" y="148478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would shoot arrows out of arrow slits in the castle walls. Buckets of hot oil would also be thrown  down near the entrance to stop intruders.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6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6711"/>
            <a:ext cx="2666256" cy="580927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main reason castles changed after 1066 was because they had to respond to new methods of attack.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best type are probably a concentric castle as they are the highest in defence and attack. There are lots of different tools used to attack a castle but the best is the trebuchet because it fires accurate balls of flaming cloth or rocks over the castle walls and damages the inside. To defend a castle the best method of stopping and defeating the enemy  is by shooting arrows but when the enemy gets to the castle walls the hot oil would easily stop them. </a:t>
            </a:r>
          </a:p>
        </p:txBody>
      </p:sp>
    </p:spTree>
    <p:extLst>
      <p:ext uri="{BB962C8B-B14F-4D97-AF65-F5344CB8AC3E}">
        <p14:creationId xmlns:p14="http://schemas.microsoft.com/office/powerpoint/2010/main" val="5672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thank the following sources for their information.</a:t>
            </a:r>
          </a:p>
          <a:p>
            <a:pPr marL="0" indent="0">
              <a:buNone/>
            </a:pPr>
            <a:r>
              <a:rPr lang="en-GB" dirty="0" smtClean="0"/>
              <a:t>Google     ICloud Notes</a:t>
            </a:r>
          </a:p>
          <a:p>
            <a:pPr marL="0" indent="0">
              <a:buNone/>
            </a:pPr>
            <a:r>
              <a:rPr lang="en-GB" dirty="0" smtClean="0"/>
              <a:t>Wikipedia     themcs.com</a:t>
            </a:r>
          </a:p>
          <a:p>
            <a:pPr marL="0" indent="0">
              <a:buNone/>
            </a:pPr>
            <a:r>
              <a:rPr lang="en-GB" dirty="0" smtClean="0"/>
              <a:t>Hollyhallacadamy     ©Susaeta Ediciones </a:t>
            </a:r>
          </a:p>
          <a:p>
            <a:pPr marL="0" indent="0">
              <a:buNone/>
            </a:pPr>
            <a:r>
              <a:rPr lang="en-GB" dirty="0" smtClean="0"/>
              <a:t>© The british library board     © interfoto</a:t>
            </a:r>
          </a:p>
          <a:p>
            <a:pPr marL="0" indent="0">
              <a:buNone/>
            </a:pPr>
            <a:r>
              <a:rPr lang="en-GB" dirty="0" smtClean="0"/>
              <a:t>© Wallice Collection     ©The trusties of the©British Museum</a:t>
            </a:r>
          </a:p>
          <a:p>
            <a:pPr marL="0" indent="0">
              <a:buNone/>
            </a:pPr>
            <a:r>
              <a:rPr lang="en-GB" dirty="0" smtClean="0"/>
              <a:t>©Hemis     ©The Print Collector</a:t>
            </a:r>
          </a:p>
          <a:p>
            <a:pPr marL="0" indent="0">
              <a:buNone/>
            </a:pPr>
            <a:r>
              <a:rPr lang="en-GB" dirty="0" smtClean="0"/>
              <a:t>©Skyscan Photolibrary ©The Victoria Albert Museum</a:t>
            </a:r>
          </a:p>
          <a:p>
            <a:pPr marL="0" indent="0">
              <a:buNone/>
            </a:pPr>
            <a:r>
              <a:rPr lang="en-GB" dirty="0" smtClean="0"/>
              <a:t>©Tiber Bognar/Corbis     ©The Art Archive</a:t>
            </a:r>
          </a:p>
          <a:p>
            <a:pPr marL="0" indent="0">
              <a:buNone/>
            </a:pPr>
            <a:r>
              <a:rPr lang="en-GB" dirty="0" smtClean="0"/>
              <a:t>The two sources that I found the best are </a:t>
            </a:r>
            <a:r>
              <a:rPr lang="en-GB" b="1" dirty="0" smtClean="0"/>
              <a:t>Google and Wikipedia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1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Watching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Made by Jam Education</a:t>
            </a:r>
          </a:p>
          <a:p>
            <a:r>
              <a:rPr lang="en-GB" smtClean="0"/>
              <a:t>Jameducation3.yolasite.com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57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What Were they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 castles were required so that the Normans could remain safe and in control. Major castles were </a:t>
            </a:r>
            <a:r>
              <a:rPr lang="en-GB" sz="2400" dirty="0" smtClean="0"/>
              <a:t>built-in </a:t>
            </a:r>
            <a:r>
              <a:rPr lang="en-GB" sz="2400" dirty="0"/>
              <a:t>or near large centres </a:t>
            </a:r>
            <a:r>
              <a:rPr lang="en-GB" sz="2400" dirty="0" smtClean="0"/>
              <a:t>of population.</a:t>
            </a:r>
            <a:r>
              <a:rPr lang="en-GB" sz="2400" dirty="0"/>
              <a:t> </a:t>
            </a:r>
            <a:r>
              <a:rPr lang="en-GB" sz="2400" dirty="0" smtClean="0"/>
              <a:t>The aristocrats would shelter here when an attack was present.</a:t>
            </a:r>
            <a:r>
              <a:rPr lang="en-GB" sz="2400" dirty="0"/>
              <a:t> They </a:t>
            </a:r>
            <a:r>
              <a:rPr lang="en-GB" sz="2400" dirty="0" smtClean="0"/>
              <a:t>were originally built </a:t>
            </a:r>
            <a:r>
              <a:rPr lang="en-GB" sz="2400" dirty="0"/>
              <a:t>to provide safety and protection from attack and </a:t>
            </a:r>
            <a:r>
              <a:rPr lang="en-GB" sz="2400" dirty="0" smtClean="0"/>
              <a:t>later on to </a:t>
            </a:r>
            <a:r>
              <a:rPr lang="en-GB" sz="2400" dirty="0"/>
              <a:t>display the owner's rank and wealth.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595082"/>
            <a:ext cx="2989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cap="all" spc="50" dirty="0">
                <a:latin typeface="+mj-lt"/>
                <a:ea typeface="+mj-ea"/>
                <a:cs typeface="+mj-cs"/>
              </a:rPr>
              <a:t>What are They?</a:t>
            </a:r>
            <a:endParaRPr lang="en-GB" sz="3000" cap="all" spc="5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25144"/>
            <a:ext cx="7717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</a:t>
            </a:r>
            <a:r>
              <a:rPr lang="en-GB" sz="2400" dirty="0" smtClean="0"/>
              <a:t>castle </a:t>
            </a:r>
            <a:r>
              <a:rPr lang="en-GB" sz="2400" dirty="0"/>
              <a:t>is a large strong building, built in the past by </a:t>
            </a:r>
            <a:r>
              <a:rPr lang="en-GB" sz="2400" dirty="0" smtClean="0"/>
              <a:t>the peasants commanded by a lord </a:t>
            </a:r>
            <a:r>
              <a:rPr lang="en-GB" sz="2400" dirty="0"/>
              <a:t>or important person to protect the people inside from attack. They were both a home and a fortress.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49245"/>
            <a:ext cx="2152906" cy="13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4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9"/>
            <a:ext cx="7924800" cy="652935"/>
          </a:xfrm>
        </p:spPr>
        <p:txBody>
          <a:bodyPr/>
          <a:lstStyle/>
          <a:p>
            <a:r>
              <a:rPr lang="en-US" dirty="0" smtClean="0"/>
              <a:t>Motte and bailey.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There were different types of castles. As more advanced attack methods came in there had to be more defensive castles made.</a:t>
            </a:r>
            <a:endParaRPr lang="en-GB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6964" y="983309"/>
            <a:ext cx="7924800" cy="65293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Types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12977"/>
            <a:ext cx="74824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/>
              </a:rPr>
              <a:t>​</a:t>
            </a:r>
            <a:r>
              <a:rPr lang="en-GB" sz="2000" dirty="0" smtClean="0">
                <a:effectLst/>
              </a:rPr>
              <a:t>Motte and Bailey castles were the early type of castle and had 2 levels and were very basic. The Bailey was where the farm was and the workers. That was at the bottom of the hill. On the motte the castle stands. </a:t>
            </a:r>
            <a:r>
              <a:rPr lang="en-GB" sz="2000" dirty="0" smtClean="0"/>
              <a:t>The motte overlooks the bailey</a:t>
            </a:r>
            <a:r>
              <a:rPr lang="en-GB" sz="2000" dirty="0" smtClean="0">
                <a:effectLst/>
              </a:rPr>
              <a:t>. It was a good setup because any attackers would have to get up the steep hill.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8" y="4725144"/>
            <a:ext cx="2309247" cy="16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8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5184576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often has a moat to keep intruders out. </a:t>
            </a:r>
            <a:endParaRPr lang="en-US" sz="2000" dirty="0"/>
          </a:p>
          <a:p>
            <a:r>
              <a:rPr lang="en-US" sz="2000" dirty="0" smtClean="0"/>
              <a:t>To let people over the moat there was a bridge but to stop attackers crossing that bridge there was a drawbridge that could be hoisted up if necessary. </a:t>
            </a:r>
          </a:p>
          <a:p>
            <a:r>
              <a:rPr lang="en-US" sz="2000" dirty="0" smtClean="0"/>
              <a:t>It was a lot quicker than stone castles to build.</a:t>
            </a:r>
          </a:p>
          <a:p>
            <a:r>
              <a:rPr lang="en-US" sz="2000" dirty="0" smtClean="0"/>
              <a:t>The wood was very easy to find because most of England was just forests.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836712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cap="all" spc="50" dirty="0" smtClean="0">
                <a:latin typeface="+mj-lt"/>
                <a:ea typeface="+mj-ea"/>
                <a:cs typeface="+mj-cs"/>
              </a:rPr>
              <a:t>weaknesses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19304" y="1700808"/>
            <a:ext cx="2961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was made of wood so it could be burned down.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would rot over time whereas stone castles would stay for longer.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weapons were brought in that easily destroyed the wooden castle.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27784" y="66203"/>
            <a:ext cx="4248472" cy="65293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 smtClean="0"/>
              <a:t>Motte and Bailey Castles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74281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703"/>
            <a:ext cx="1442120" cy="652935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Stone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stones were used to build stone castles.</a:t>
            </a:r>
            <a:endParaRPr lang="en-GB" dirty="0"/>
          </a:p>
          <a:p>
            <a:r>
              <a:rPr lang="en-GB" dirty="0" smtClean="0"/>
              <a:t>Flint</a:t>
            </a:r>
          </a:p>
          <a:p>
            <a:r>
              <a:rPr lang="en-GB" dirty="0" smtClean="0"/>
              <a:t>Hard Chalk</a:t>
            </a:r>
            <a:endParaRPr lang="en-GB" dirty="0"/>
          </a:p>
          <a:p>
            <a:r>
              <a:rPr lang="en-GB" dirty="0"/>
              <a:t>Limestone</a:t>
            </a:r>
          </a:p>
          <a:p>
            <a:r>
              <a:rPr lang="en-GB" dirty="0"/>
              <a:t>Sandstone</a:t>
            </a:r>
          </a:p>
          <a:p>
            <a:pPr marL="0" indent="0">
              <a:buNone/>
            </a:pPr>
            <a:r>
              <a:rPr lang="en-US" dirty="0" smtClean="0"/>
              <a:t>Stone castles were like motte and bailey castles apart from the walls were higher and made of stone. It didn’t really have a bailey it just had the castle usually on top of a hill with a moat and a drawbridge.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16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2306216" cy="1143000"/>
          </a:xfrm>
        </p:spPr>
        <p:txBody>
          <a:bodyPr/>
          <a:lstStyle/>
          <a:p>
            <a:r>
              <a:rPr lang="en-US" dirty="0" smtClean="0"/>
              <a:t>Strengths          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314328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was protective against fire.</a:t>
            </a:r>
          </a:p>
          <a:p>
            <a:r>
              <a:rPr lang="en-US" sz="2000" dirty="0" smtClean="0"/>
              <a:t>Would not rot so it would last longer. </a:t>
            </a:r>
          </a:p>
          <a:p>
            <a:r>
              <a:rPr lang="en-US" sz="2000" dirty="0" smtClean="0"/>
              <a:t>The walls were a lot stronger against attack than wooden castles.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1628800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Flaming arrows could be used to destroy the inside of the castle which was usually made of wood for the floor and furniture.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Eventually when the cannon came it became possible to breach the castle walls.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took a very long time to build so attack could come before it was built.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lot of stone was needed to build it. But you had to quarry and mine to get the stone with lots of men.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784" y="66203"/>
            <a:ext cx="2952328" cy="65293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 smtClean="0"/>
              <a:t>Stone Castles</a:t>
            </a:r>
            <a:endParaRPr lang="en-GB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908720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cap="all" spc="50" dirty="0">
                <a:latin typeface="+mj-lt"/>
                <a:ea typeface="+mj-ea"/>
                <a:cs typeface="+mj-cs"/>
              </a:rPr>
              <a:t>Weaknesses</a:t>
            </a:r>
            <a:endParaRPr lang="en-GB" sz="3000" cap="all" spc="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442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Concentric Castles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Concentric Castles can be described as "a Castle within a Castle". They had two or three walls around the keep</a:t>
            </a:r>
            <a:r>
              <a:rPr lang="en-GB" sz="2000" dirty="0" smtClean="0"/>
              <a:t>. The </a:t>
            </a:r>
            <a:r>
              <a:rPr lang="en-GB" sz="2000" dirty="0"/>
              <a:t>inside walls were built higher than the outside walls. This meant that defenders could fire arrows over the heads of the soldiers defending the outside walls.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15810" r="13302" b="10693"/>
          <a:stretch/>
        </p:blipFill>
        <p:spPr>
          <a:xfrm>
            <a:off x="971600" y="2924944"/>
            <a:ext cx="4968552" cy="35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Attack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Battering Ram</a:t>
            </a:r>
          </a:p>
          <a:p>
            <a:pPr marL="0" indent="0">
              <a:buNone/>
            </a:pPr>
            <a:r>
              <a:rPr lang="en-US" sz="2000" dirty="0" smtClean="0"/>
              <a:t>A battering Ram is a siege engine that originated in ancient times and is designed to break open the walls of a fortification or splinter the wooden gates. </a:t>
            </a:r>
          </a:p>
          <a:p>
            <a:pPr marL="0" indent="0">
              <a:buNone/>
            </a:pPr>
            <a:r>
              <a:rPr lang="en-US" sz="2000" b="1" dirty="0" smtClean="0"/>
              <a:t>Siege Tower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Siege towers were used by troops over an enemy wall. When a siege tower was near a wall it would drop a gangplank between it and the wall. Troops could then rush onto the walls then into the castle.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2540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2880320" cy="19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6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Attack Methods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3"/>
          </p:nvPr>
        </p:nvSpPr>
        <p:spPr>
          <a:xfrm>
            <a:off x="609600" y="1600200"/>
            <a:ext cx="79248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 smtClean="0"/>
              <a:t>Mangonel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GB" sz="2000" dirty="0" smtClean="0"/>
              <a:t>mangonel</a:t>
            </a:r>
            <a:r>
              <a:rPr lang="en-US" sz="2000" dirty="0" smtClean="0"/>
              <a:t> works by pulling a long arm with a bucket attached down to form its 90o angle of equilibrium. By doing this the potential energy of the catapult is in the ropes and the arm ready to fire a rock.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24491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rebuchet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4300" y="3789040"/>
            <a:ext cx="557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 similar weapon to the mangonel but it has a more powerful aim and fire. It was used to fire flaming bombs over the castle walls and into the castle to attack. 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34570" r="48228" b="10547"/>
          <a:stretch/>
        </p:blipFill>
        <p:spPr bwMode="auto">
          <a:xfrm>
            <a:off x="6300192" y="3244914"/>
            <a:ext cx="2645916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71079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Best?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11090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Personally the Trebuchet is the best because you can ensure that it is powerful enough to go over the walls.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4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1199</TotalTime>
  <Words>897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Castles</vt:lpstr>
      <vt:lpstr>What Were they For?</vt:lpstr>
      <vt:lpstr>Motte and bailey.</vt:lpstr>
      <vt:lpstr>Strengths</vt:lpstr>
      <vt:lpstr>Stone</vt:lpstr>
      <vt:lpstr>Strengths                     </vt:lpstr>
      <vt:lpstr>Concentric Castles</vt:lpstr>
      <vt:lpstr>Attack Methods</vt:lpstr>
      <vt:lpstr>Attack Methods</vt:lpstr>
      <vt:lpstr>Defending Them</vt:lpstr>
      <vt:lpstr>Conclusion</vt:lpstr>
      <vt:lpstr>Thanks</vt:lpstr>
      <vt:lpstr>Thank You For Watching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Castles</dc:title>
  <dc:creator>Jam Education</dc:creator>
  <cp:lastModifiedBy>Guest Family Free</cp:lastModifiedBy>
  <cp:revision>40</cp:revision>
  <dcterms:created xsi:type="dcterms:W3CDTF">2017-02-11T11:27:12Z</dcterms:created>
  <dcterms:modified xsi:type="dcterms:W3CDTF">2017-11-25T20:12:22Z</dcterms:modified>
</cp:coreProperties>
</file>