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AD0-1530-485F-A899-558BA0A5A06F}" type="datetimeFigureOut">
              <a:rPr lang="en-GB" smtClean="0"/>
              <a:t>21/05/2016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82D-8824-4AB8-9832-B62FDFEF2785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AD0-1530-485F-A899-558BA0A5A06F}" type="datetimeFigureOut">
              <a:rPr lang="en-GB" smtClean="0"/>
              <a:t>21/05/2016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82D-8824-4AB8-9832-B62FDFEF278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AD0-1530-485F-A899-558BA0A5A06F}" type="datetimeFigureOut">
              <a:rPr lang="en-GB" smtClean="0"/>
              <a:t>21/05/2016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82D-8824-4AB8-9832-B62FDFEF278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AD0-1530-485F-A899-558BA0A5A06F}" type="datetimeFigureOut">
              <a:rPr lang="en-GB" smtClean="0"/>
              <a:t>21/05/2016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82D-8824-4AB8-9832-B62FDFEF278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AD0-1530-485F-A899-558BA0A5A06F}" type="datetimeFigureOut">
              <a:rPr lang="en-GB" smtClean="0"/>
              <a:t>21/05/2016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82D-8824-4AB8-9832-B62FDFEF2785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AD0-1530-485F-A899-558BA0A5A06F}" type="datetimeFigureOut">
              <a:rPr lang="en-GB" smtClean="0"/>
              <a:t>21/05/2016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82D-8824-4AB8-9832-B62FDFEF278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AD0-1530-485F-A899-558BA0A5A06F}" type="datetimeFigureOut">
              <a:rPr lang="en-GB" smtClean="0"/>
              <a:t>21/05/2016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82D-8824-4AB8-9832-B62FDFEF278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AD0-1530-485F-A899-558BA0A5A06F}" type="datetimeFigureOut">
              <a:rPr lang="en-GB" smtClean="0"/>
              <a:t>21/05/2016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5F582D-8824-4AB8-9832-B62FDFEF278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AD0-1530-485F-A899-558BA0A5A06F}" type="datetimeFigureOut">
              <a:rPr lang="en-GB" smtClean="0"/>
              <a:t>21/05/2016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82D-8824-4AB8-9832-B62FDFEF278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AD0-1530-485F-A899-558BA0A5A06F}" type="datetimeFigureOut">
              <a:rPr lang="en-GB" smtClean="0"/>
              <a:t>21/05/2016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25F582D-8824-4AB8-9832-B62FDFEF278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0ADEAD0-1530-485F-A899-558BA0A5A06F}" type="datetimeFigureOut">
              <a:rPr lang="en-GB" smtClean="0"/>
              <a:t>21/05/2016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82D-8824-4AB8-9832-B62FDFEF278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ADEAD0-1530-485F-A899-558BA0A5A06F}" type="datetimeFigureOut">
              <a:rPr lang="en-GB" smtClean="0"/>
              <a:t>21/05/2016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25F582D-8824-4AB8-9832-B62FDFEF2785}" type="slidenum">
              <a:rPr lang="en-GB" smtClean="0"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jameducation3.yolasite.com/education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Egypt</a:t>
            </a:r>
            <a:br>
              <a:rPr lang="en-US" dirty="0" smtClean="0"/>
            </a:br>
            <a:r>
              <a:rPr lang="en-US" dirty="0" smtClean="0"/>
              <a:t>Daily life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Made By </a:t>
            </a:r>
          </a:p>
          <a:p>
            <a:r>
              <a:rPr lang="en-US" dirty="0" smtClean="0"/>
              <a:t>Jam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GB" dirty="0"/>
              <a:t>The people of ancient Egypt built mudbrick homes in villages and in the country.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8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GB" dirty="0" smtClean="0"/>
              <a:t>They </a:t>
            </a:r>
            <a:r>
              <a:rPr lang="en-GB" dirty="0"/>
              <a:t>grew some of their own food and traded in the villages for the food and goods they could not produce. </a:t>
            </a:r>
            <a:r>
              <a:rPr lang="en-US" dirty="0" smtClean="0"/>
              <a:t>They had lovely food at festivals.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3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Most people worked as either a </a:t>
            </a:r>
            <a:r>
              <a:rPr lang="en-GB" dirty="0"/>
              <a:t>field </a:t>
            </a:r>
            <a:r>
              <a:rPr lang="en-GB" dirty="0" smtClean="0"/>
              <a:t>hand, farmer, craftsmen or scribe.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8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dirty="0" smtClean="0"/>
              <a:t>Thank You for watching. More education PowerPoints can be found at </a:t>
            </a:r>
            <a:r>
              <a:rPr lang="en-US" dirty="0" smtClean="0">
                <a:hlinkClick r:id="rId2"/>
              </a:rPr>
              <a:t>Jam Education</a:t>
            </a:r>
            <a:r>
              <a:rPr lang="en-US" dirty="0" smtClean="0"/>
              <a:t>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905500" cy="28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11053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</TotalTime>
  <Words>78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Technic</vt:lpstr>
      <vt:lpstr>Ancient Egypt Daily life</vt:lpstr>
      <vt:lpstr>Houses</vt:lpstr>
      <vt:lpstr>Food</vt:lpstr>
      <vt:lpstr>Work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 Daily life</dc:title>
  <dc:creator>James</dc:creator>
  <cp:lastModifiedBy>James</cp:lastModifiedBy>
  <cp:revision>3</cp:revision>
  <dcterms:created xsi:type="dcterms:W3CDTF">2016-05-21T16:19:02Z</dcterms:created>
  <dcterms:modified xsi:type="dcterms:W3CDTF">2016-05-21T16:39:39Z</dcterms:modified>
</cp:coreProperties>
</file>