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878ED67-5F7A-4E87-AEE7-0EBEC7654F13}" type="datetimeFigureOut">
              <a:rPr lang="en-GB" smtClean="0"/>
              <a:t>15/01/2016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CDEADF2-219B-41E2-A0BC-944321A3AC9E}" type="slidenum">
              <a:rPr lang="en-GB" smtClean="0"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Jam Education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Mayans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852936"/>
            <a:ext cx="6048672" cy="335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9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Papadzules</a:t>
            </a:r>
          </a:p>
          <a:p>
            <a:r>
              <a:rPr lang="en-GB" dirty="0" smtClean="0"/>
              <a:t>Squash</a:t>
            </a:r>
          </a:p>
          <a:p>
            <a:r>
              <a:rPr lang="en-GB" dirty="0" smtClean="0"/>
              <a:t>Beans</a:t>
            </a:r>
          </a:p>
          <a:p>
            <a:r>
              <a:rPr lang="en-GB" dirty="0" smtClean="0"/>
              <a:t>Maize</a:t>
            </a:r>
          </a:p>
          <a:p>
            <a:r>
              <a:rPr lang="en-GB" dirty="0" smtClean="0"/>
              <a:t>Chilli Peppers</a:t>
            </a:r>
          </a:p>
          <a:p>
            <a:r>
              <a:rPr lang="en-GB" dirty="0" smtClean="0"/>
              <a:t>Meat </a:t>
            </a:r>
          </a:p>
          <a:p>
            <a:r>
              <a:rPr lang="en-GB" dirty="0" smtClean="0"/>
              <a:t>Seafood</a:t>
            </a:r>
          </a:p>
          <a:p>
            <a:r>
              <a:rPr lang="en-GB" dirty="0" smtClean="0"/>
              <a:t>The main food that Mayans eat was maize. It is a vegetable and fairly easy to find.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3041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Mayans communicated using hieroglyphics. They would make ink and put it on scrolls or engrave it in stone.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432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Mayans mainly drank water from streams. If you could make it or afford it you could chocolate.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Drinking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0264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18</TotalTime>
  <Words>75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Mylar</vt:lpstr>
      <vt:lpstr>Mayans</vt:lpstr>
      <vt:lpstr>Food</vt:lpstr>
      <vt:lpstr>Writing</vt:lpstr>
      <vt:lpstr>Drinking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Mayans</dc:title>
  <dc:creator>James Haworth</dc:creator>
  <cp:lastModifiedBy>James Haworth</cp:lastModifiedBy>
  <cp:revision>4</cp:revision>
  <dcterms:created xsi:type="dcterms:W3CDTF">2016-01-15T14:20:46Z</dcterms:created>
  <dcterms:modified xsi:type="dcterms:W3CDTF">2016-01-15T14:39:36Z</dcterms:modified>
</cp:coreProperties>
</file>